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73152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14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9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0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8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4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2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5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6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3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6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A842D-21DF-4500-99F9-2F9F4ECF8D0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61FF9-DFA9-4232-97CC-10836E320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838" y="1966823"/>
            <a:ext cx="595547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Poppins" panose="00000500000000000000" pitchFamily="2" charset="0"/>
                <a:cs typeface="Poppins" panose="00000500000000000000" pitchFamily="2" charset="0"/>
              </a:rPr>
              <a:t>Lead</a:t>
            </a:r>
          </a:p>
          <a:p>
            <a:r>
              <a:rPr lang="en-US" sz="8000" dirty="0" smtClean="0">
                <a:latin typeface="Poppins" panose="00000500000000000000" pitchFamily="2" charset="0"/>
                <a:cs typeface="Poppins" panose="00000500000000000000" pitchFamily="2" charset="0"/>
              </a:rPr>
              <a:t>Generation</a:t>
            </a:r>
          </a:p>
          <a:p>
            <a:r>
              <a:rPr lang="en-US" sz="8000" dirty="0" smtClean="0">
                <a:latin typeface="Poppins" panose="00000500000000000000" pitchFamily="2" charset="0"/>
                <a:cs typeface="Poppins" panose="00000500000000000000" pitchFamily="2" charset="0"/>
              </a:rPr>
              <a:t>Proposal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838" y="575247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Poppins" panose="00000500000000000000" pitchFamily="2" charset="0"/>
                <a:cs typeface="Poppins" panose="00000500000000000000" pitchFamily="2" charset="0"/>
              </a:rPr>
              <a:t>To: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4838" y="6214140"/>
            <a:ext cx="4362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Poppins" panose="00000500000000000000" pitchFamily="2" charset="0"/>
                <a:cs typeface="Poppins" panose="00000500000000000000" pitchFamily="2" charset="0"/>
              </a:rPr>
              <a:t>Steven Hernandez</a:t>
            </a: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17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5825" y="2341919"/>
            <a:ext cx="60902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 smtClean="0">
                <a:latin typeface="Poppins" panose="00000500000000000000" pitchFamily="2" charset="0"/>
                <a:cs typeface="Poppins" panose="00000500000000000000" pitchFamily="2" charset="0"/>
              </a:rPr>
              <a:t>Lead</a:t>
            </a:r>
          </a:p>
          <a:p>
            <a:r>
              <a:rPr lang="en-US" sz="8000" dirty="0" smtClean="0">
                <a:latin typeface="Poppins" panose="00000500000000000000" pitchFamily="2" charset="0"/>
                <a:cs typeface="Poppins" panose="00000500000000000000" pitchFamily="2" charset="0"/>
              </a:rPr>
              <a:t>Generation</a:t>
            </a:r>
          </a:p>
          <a:p>
            <a:r>
              <a:rPr lang="en-US" sz="8000" dirty="0" smtClean="0">
                <a:latin typeface="Poppins" panose="00000500000000000000" pitchFamily="2" charset="0"/>
                <a:cs typeface="Poppins" panose="00000500000000000000" pitchFamily="2" charset="0"/>
              </a:rPr>
              <a:t>Process</a:t>
            </a:r>
            <a:endParaRPr lang="en-US" sz="8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67" y="1121434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oppins" panose="00000500000000000000" pitchFamily="2" charset="0"/>
                <a:cs typeface="Poppins" panose="00000500000000000000" pitchFamily="2" charset="0"/>
              </a:rPr>
              <a:t>Facebook Profile</a:t>
            </a: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849" y="1706209"/>
            <a:ext cx="6510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Clean up and make it professional, new images,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excited happy</a:t>
            </a:r>
            <a:endParaRPr lang="en-US" sz="2400" dirty="0"/>
          </a:p>
        </p:txBody>
      </p:sp>
      <p:pic>
        <p:nvPicPr>
          <p:cNvPr id="1026" name="Picture 2" descr="Kaugnay na laraw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22" y="3177561"/>
            <a:ext cx="7021902" cy="494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4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67" y="1121434"/>
            <a:ext cx="5200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oppins" panose="00000500000000000000" pitchFamily="2" charset="0"/>
                <a:cs typeface="Poppins" panose="00000500000000000000" pitchFamily="2" charset="0"/>
              </a:rPr>
              <a:t>Facebook Business Page</a:t>
            </a: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849" y="1706209"/>
            <a:ext cx="6512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Increase your following by driving organic traffic</a:t>
            </a:r>
          </a:p>
          <a:p>
            <a:r>
              <a:rPr lang="en-US" sz="2400" dirty="0" smtClean="0"/>
              <a:t>     From personal onto business page.</a:t>
            </a:r>
          </a:p>
        </p:txBody>
      </p:sp>
      <p:pic>
        <p:nvPicPr>
          <p:cNvPr id="2050" name="Picture 2" descr="Resulta ng larawan para sa facebook business p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3121981"/>
            <a:ext cx="6509247" cy="4467578"/>
          </a:xfrm>
          <a:prstGeom prst="rect">
            <a:avLst/>
          </a:prstGeom>
          <a:noFill/>
          <a:effectLst>
            <a:outerShdw blurRad="571500" dist="152400" dir="5400000" sx="101000" sy="101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5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67" y="1121434"/>
            <a:ext cx="3528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oppins" panose="00000500000000000000" pitchFamily="2" charset="0"/>
                <a:cs typeface="Poppins" panose="00000500000000000000" pitchFamily="2" charset="0"/>
              </a:rPr>
              <a:t>Video Strategies</a:t>
            </a: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849" y="1706209"/>
            <a:ext cx="6221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Record between 3-7 videos one day that will</a:t>
            </a:r>
          </a:p>
          <a:p>
            <a:r>
              <a:rPr lang="en-US" sz="2400" dirty="0" smtClean="0"/>
              <a:t>     Cut into small segments to create content for </a:t>
            </a:r>
          </a:p>
          <a:p>
            <a:r>
              <a:rPr lang="en-US" sz="2400" dirty="0" smtClean="0"/>
              <a:t>     the entire month and more!</a:t>
            </a:r>
          </a:p>
        </p:txBody>
      </p:sp>
      <p:pic>
        <p:nvPicPr>
          <p:cNvPr id="3074" name="Picture 2" descr="Resulta ng larawan para sa facebook vid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2" y="3491313"/>
            <a:ext cx="6667500" cy="4000501"/>
          </a:xfrm>
          <a:prstGeom prst="rect">
            <a:avLst/>
          </a:prstGeom>
          <a:noFill/>
          <a:effectLst>
            <a:outerShdw blurRad="558800" dist="241300" dir="5400000" sx="103000" sy="103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3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67" y="1121434"/>
            <a:ext cx="305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oppins" panose="00000500000000000000" pitchFamily="2" charset="0"/>
                <a:cs typeface="Poppins" panose="00000500000000000000" pitchFamily="2" charset="0"/>
              </a:rPr>
              <a:t>Facebook Live</a:t>
            </a: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098" name="Picture 2" descr="Kaugnay na laraw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04" y="3004458"/>
            <a:ext cx="6756486" cy="3547156"/>
          </a:xfrm>
          <a:prstGeom prst="rect">
            <a:avLst/>
          </a:prstGeom>
          <a:noFill/>
          <a:effectLst>
            <a:outerShdw blurRad="520700" dist="266700" dir="5400000" sx="102000" sy="102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1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067" y="1121434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oppins" panose="00000500000000000000" pitchFamily="2" charset="0"/>
                <a:cs typeface="Poppins" panose="00000500000000000000" pitchFamily="2" charset="0"/>
              </a:rPr>
              <a:t>Partnership</a:t>
            </a: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 descr="Resulta ng larawan para sa partner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2784942"/>
            <a:ext cx="6538276" cy="3520610"/>
          </a:xfrm>
          <a:prstGeom prst="rect">
            <a:avLst/>
          </a:prstGeom>
          <a:noFill/>
          <a:effectLst>
            <a:outerShdw blurRad="431800" dist="279400" dir="5400000" sx="103000" sy="103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55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67" y="1121434"/>
            <a:ext cx="3781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oppins" panose="00000500000000000000" pitchFamily="2" charset="0"/>
                <a:cs typeface="Poppins" panose="00000500000000000000" pitchFamily="2" charset="0"/>
              </a:rPr>
              <a:t>Facebook Groups</a:t>
            </a: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146" name="Picture 2" descr="Resulta ng larawan para sa facebook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989943"/>
            <a:ext cx="6529598" cy="3458709"/>
          </a:xfrm>
          <a:prstGeom prst="rect">
            <a:avLst/>
          </a:prstGeom>
          <a:noFill/>
          <a:effectLst>
            <a:outerShdw blurRad="673100" dist="279400" dir="5400000" sx="104000" sy="104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2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67" y="1121434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Poppins" panose="00000500000000000000" pitchFamily="2" charset="0"/>
                <a:cs typeface="Poppins" panose="00000500000000000000" pitchFamily="2" charset="0"/>
              </a:rPr>
              <a:t>Sales Funnel</a:t>
            </a:r>
            <a:endParaRPr lang="en-US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849" y="1706209"/>
            <a:ext cx="6294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Create a funnel for people who are interested </a:t>
            </a:r>
          </a:p>
          <a:p>
            <a:r>
              <a:rPr lang="en-US" sz="2400" dirty="0" smtClean="0"/>
              <a:t>     In buying home but haven’t yet gotten </a:t>
            </a:r>
          </a:p>
          <a:p>
            <a:r>
              <a:rPr lang="en-US" sz="2400" dirty="0" smtClean="0"/>
              <a:t>     prequalified </a:t>
            </a:r>
          </a:p>
        </p:txBody>
      </p:sp>
      <p:pic>
        <p:nvPicPr>
          <p:cNvPr id="7170" name="Picture 2" descr="Resulta ng larawan para sa sales fun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3369894"/>
            <a:ext cx="6484134" cy="4963225"/>
          </a:xfrm>
          <a:prstGeom prst="rect">
            <a:avLst/>
          </a:prstGeom>
          <a:noFill/>
          <a:effectLst>
            <a:outerShdw blurRad="622300" dist="254000" dir="5400000" sx="106000" sy="106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8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93</Words>
  <Application>Microsoft Office PowerPoint</Application>
  <PresentationFormat>Custom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</cp:revision>
  <dcterms:created xsi:type="dcterms:W3CDTF">2019-04-12T08:54:09Z</dcterms:created>
  <dcterms:modified xsi:type="dcterms:W3CDTF">2019-04-12T10:27:36Z</dcterms:modified>
</cp:coreProperties>
</file>